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7"/>
  </p:notesMasterIdLst>
  <p:handoutMasterIdLst>
    <p:handoutMasterId r:id="rId8"/>
  </p:handoutMasterIdLst>
  <p:sldIdLst>
    <p:sldId id="256" r:id="rId2"/>
    <p:sldId id="272" r:id="rId3"/>
    <p:sldId id="265" r:id="rId4"/>
    <p:sldId id="273" r:id="rId5"/>
    <p:sldId id="268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79404" autoAdjust="0"/>
  </p:normalViewPr>
  <p:slideViewPr>
    <p:cSldViewPr>
      <p:cViewPr varScale="1">
        <p:scale>
          <a:sx n="55" d="100"/>
          <a:sy n="55" d="100"/>
        </p:scale>
        <p:origin x="-93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84FF20C-A094-48FE-9587-98DDF0EE9627}" type="datetimeFigureOut">
              <a:rPr lang="en-CA" smtClean="0"/>
              <a:pPr/>
              <a:t>24/08/2011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2C0F93-72B4-4786-B770-58498E8D4AA9}" type="slidenum">
              <a:rPr lang="en-CA" smtClean="0"/>
              <a:pPr/>
              <a:t>‹#›</a:t>
            </a:fld>
            <a:endParaRPr lang="en-C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36B03BB-0967-4BE8-A7F8-1AD5FB4E06B8}" type="datetimeFigureOut">
              <a:rPr lang="en-CA" smtClean="0"/>
              <a:pPr/>
              <a:t>24/08/2011</a:t>
            </a:fld>
            <a:endParaRPr lang="en-C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E98EE66-93F6-4769-9345-9A4CFE418DD5}" type="slidenum">
              <a:rPr lang="en-CA" smtClean="0"/>
              <a:pPr/>
              <a:t>‹#›</a:t>
            </a:fld>
            <a:endParaRPr lang="en-C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F2D11A-75F7-4D5E-B9BA-2C3952A341CC}" type="datetimeFigureOut">
              <a:rPr lang="en-CA" smtClean="0"/>
              <a:pPr/>
              <a:t>24/08/2011</a:t>
            </a:fld>
            <a:endParaRPr lang="en-CA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16C08F-7E67-4114-8D3E-1F1020DF1A42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F2D11A-75F7-4D5E-B9BA-2C3952A341CC}" type="datetimeFigureOut">
              <a:rPr lang="en-CA" smtClean="0"/>
              <a:pPr/>
              <a:t>24/08/2011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16C08F-7E67-4114-8D3E-1F1020DF1A42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F2D11A-75F7-4D5E-B9BA-2C3952A341CC}" type="datetimeFigureOut">
              <a:rPr lang="en-CA" smtClean="0"/>
              <a:pPr/>
              <a:t>24/08/2011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16C08F-7E67-4114-8D3E-1F1020DF1A42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F2D11A-75F7-4D5E-B9BA-2C3952A341CC}" type="datetimeFigureOut">
              <a:rPr lang="en-CA" smtClean="0"/>
              <a:pPr/>
              <a:t>24/08/2011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16C08F-7E67-4114-8D3E-1F1020DF1A42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F2D11A-75F7-4D5E-B9BA-2C3952A341CC}" type="datetimeFigureOut">
              <a:rPr lang="en-CA" smtClean="0"/>
              <a:pPr/>
              <a:t>24/08/2011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16C08F-7E67-4114-8D3E-1F1020DF1A42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F2D11A-75F7-4D5E-B9BA-2C3952A341CC}" type="datetimeFigureOut">
              <a:rPr lang="en-CA" smtClean="0"/>
              <a:pPr/>
              <a:t>24/08/2011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16C08F-7E67-4114-8D3E-1F1020DF1A42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F2D11A-75F7-4D5E-B9BA-2C3952A341CC}" type="datetimeFigureOut">
              <a:rPr lang="en-CA" smtClean="0"/>
              <a:pPr/>
              <a:t>24/08/2011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16C08F-7E67-4114-8D3E-1F1020DF1A42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F2D11A-75F7-4D5E-B9BA-2C3952A341CC}" type="datetimeFigureOut">
              <a:rPr lang="en-CA" smtClean="0"/>
              <a:pPr/>
              <a:t>24/08/2011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16C08F-7E67-4114-8D3E-1F1020DF1A42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F2D11A-75F7-4D5E-B9BA-2C3952A341CC}" type="datetimeFigureOut">
              <a:rPr lang="en-CA" smtClean="0"/>
              <a:pPr/>
              <a:t>24/08/2011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16C08F-7E67-4114-8D3E-1F1020DF1A42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F2D11A-75F7-4D5E-B9BA-2C3952A341CC}" type="datetimeFigureOut">
              <a:rPr lang="en-CA" smtClean="0"/>
              <a:pPr/>
              <a:t>24/08/2011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16C08F-7E67-4114-8D3E-1F1020DF1A42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F2D11A-75F7-4D5E-B9BA-2C3952A341CC}" type="datetimeFigureOut">
              <a:rPr lang="en-CA" smtClean="0"/>
              <a:pPr/>
              <a:t>24/08/2011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6A16C08F-7E67-4114-8D3E-1F1020DF1A42}" type="slidenum">
              <a:rPr lang="en-CA" smtClean="0"/>
              <a:pPr/>
              <a:t>‹#›</a:t>
            </a:fld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DCF2D11A-75F7-4D5E-B9BA-2C3952A341CC}" type="datetimeFigureOut">
              <a:rPr lang="en-CA" smtClean="0"/>
              <a:pPr/>
              <a:t>24/08/2011</a:t>
            </a:fld>
            <a:endParaRPr lang="en-CA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6A16C08F-7E67-4114-8D3E-1F1020DF1A42}" type="slidenum">
              <a:rPr lang="en-CA" smtClean="0"/>
              <a:pPr/>
              <a:t>‹#›</a:t>
            </a:fld>
            <a:endParaRPr lang="en-CA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abelmoodle.abel.yorku.ca/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moodle.abel.yorku.ca/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moodle.yrdsb.ca/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abelearn.wikispaces.com/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1371600"/>
            <a:ext cx="8385048" cy="1828800"/>
          </a:xfrm>
        </p:spPr>
        <p:txBody>
          <a:bodyPr>
            <a:normAutofit/>
          </a:bodyPr>
          <a:lstStyle/>
          <a:p>
            <a:r>
              <a:rPr lang="en-CA" sz="4800" dirty="0" smtClean="0"/>
              <a:t>ABEL Moodle 2.0</a:t>
            </a:r>
            <a:endParaRPr lang="en-CA" sz="4800" dirty="0">
              <a:effectLst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endParaRPr lang="en-CA" sz="3200" dirty="0" smtClean="0"/>
          </a:p>
          <a:p>
            <a:r>
              <a:rPr lang="en-CA" sz="3200" dirty="0" smtClean="0"/>
              <a:t>Anita </a:t>
            </a:r>
            <a:r>
              <a:rPr lang="en-CA" sz="3200" dirty="0" smtClean="0"/>
              <a:t>Drossis</a:t>
            </a:r>
          </a:p>
          <a:p>
            <a:r>
              <a:rPr lang="en-CA" sz="3200" smtClean="0"/>
              <a:t>Ray Hopkin</a:t>
            </a:r>
            <a:endParaRPr lang="en-CA" sz="3200" dirty="0" smtClean="0"/>
          </a:p>
          <a:p>
            <a:r>
              <a:rPr lang="en-CA" sz="3200" dirty="0" smtClean="0"/>
              <a:t>Helen Brennagh</a:t>
            </a:r>
            <a:endParaRPr lang="en-CA" sz="3200" dirty="0"/>
          </a:p>
        </p:txBody>
      </p:sp>
      <p:pic>
        <p:nvPicPr>
          <p:cNvPr id="35846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238750"/>
            <a:ext cx="2476500" cy="161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908720"/>
            <a:ext cx="8507288" cy="938368"/>
          </a:xfrm>
        </p:spPr>
        <p:txBody>
          <a:bodyPr>
            <a:noAutofit/>
          </a:bodyPr>
          <a:lstStyle/>
          <a:p>
            <a:r>
              <a:rPr lang="en-CA" sz="5400" dirty="0" smtClean="0"/>
              <a:t>Moodle 2.0</a:t>
            </a:r>
            <a:endParaRPr lang="en-CA" sz="5400" dirty="0"/>
          </a:p>
        </p:txBody>
      </p:sp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0" y="5238750"/>
            <a:ext cx="2476500" cy="161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2060848"/>
            <a:ext cx="8964488" cy="3653760"/>
          </a:xfrm>
        </p:spPr>
        <p:txBody>
          <a:bodyPr/>
          <a:lstStyle/>
          <a:p>
            <a:r>
              <a:rPr lang="en-CA" sz="4000" dirty="0" smtClean="0">
                <a:hlinkClick r:id="rId3"/>
              </a:rPr>
              <a:t>http://abelmoodle.abel.yorku.ca</a:t>
            </a:r>
            <a:endParaRPr lang="en-CA" sz="4000" dirty="0" smtClean="0"/>
          </a:p>
          <a:p>
            <a:endParaRPr lang="en-CA" sz="4000" dirty="0" smtClean="0"/>
          </a:p>
          <a:p>
            <a:r>
              <a:rPr lang="en-CA" sz="4000" dirty="0" smtClean="0"/>
              <a:t>Username: your email</a:t>
            </a:r>
          </a:p>
          <a:p>
            <a:r>
              <a:rPr lang="en-CA" sz="4000" dirty="0" smtClean="0"/>
              <a:t>Password:  Ch@ng3m3</a:t>
            </a:r>
          </a:p>
          <a:p>
            <a:endParaRPr lang="en-CA" sz="4000" dirty="0" smtClean="0"/>
          </a:p>
          <a:p>
            <a:endParaRPr lang="en-CA" dirty="0" smtClean="0"/>
          </a:p>
          <a:p>
            <a:pPr lvl="1"/>
            <a:endParaRPr lang="en-CA" dirty="0" smtClean="0"/>
          </a:p>
          <a:p>
            <a:pPr lvl="1"/>
            <a:endParaRPr lang="en-CA" dirty="0" smtClean="0"/>
          </a:p>
          <a:p>
            <a:pPr lvl="1"/>
            <a:endParaRPr lang="en-CA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1052736"/>
            <a:ext cx="8507288" cy="938368"/>
          </a:xfrm>
        </p:spPr>
        <p:txBody>
          <a:bodyPr>
            <a:noAutofit/>
          </a:bodyPr>
          <a:lstStyle/>
          <a:p>
            <a:r>
              <a:rPr lang="en-CA" sz="5400" dirty="0" smtClean="0"/>
              <a:t>Moodle 1.9</a:t>
            </a:r>
            <a:endParaRPr lang="en-CA" sz="5400" dirty="0"/>
          </a:p>
        </p:txBody>
      </p:sp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0" y="5238750"/>
            <a:ext cx="2476500" cy="161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2060848"/>
            <a:ext cx="8229600" cy="3653760"/>
          </a:xfrm>
        </p:spPr>
        <p:txBody>
          <a:bodyPr/>
          <a:lstStyle/>
          <a:p>
            <a:r>
              <a:rPr lang="en-CA" sz="4000" dirty="0" smtClean="0">
                <a:hlinkClick r:id="rId3"/>
              </a:rPr>
              <a:t>http://moodle.abel.yorku.ca</a:t>
            </a:r>
            <a:endParaRPr lang="en-CA" sz="4000" dirty="0" smtClean="0"/>
          </a:p>
          <a:p>
            <a:endParaRPr lang="en-CA" sz="4000" dirty="0" smtClean="0"/>
          </a:p>
          <a:p>
            <a:r>
              <a:rPr lang="en-CA" sz="4000" dirty="0" smtClean="0"/>
              <a:t>For YRDSB teachers:</a:t>
            </a:r>
          </a:p>
          <a:p>
            <a:r>
              <a:rPr lang="en-CA" sz="4000" dirty="0" smtClean="0">
                <a:hlinkClick r:id="rId4"/>
              </a:rPr>
              <a:t>http://moodle.yrdsb.ca</a:t>
            </a:r>
            <a:endParaRPr lang="en-CA" sz="4000" dirty="0" smtClean="0"/>
          </a:p>
          <a:p>
            <a:endParaRPr lang="en-CA" sz="4000" dirty="0" smtClean="0"/>
          </a:p>
          <a:p>
            <a:pPr lvl="1"/>
            <a:endParaRPr lang="en-CA" dirty="0" smtClean="0"/>
          </a:p>
          <a:p>
            <a:pPr lvl="1"/>
            <a:endParaRPr lang="en-CA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1052736"/>
            <a:ext cx="8507288" cy="938368"/>
          </a:xfrm>
        </p:spPr>
        <p:txBody>
          <a:bodyPr>
            <a:noAutofit/>
          </a:bodyPr>
          <a:lstStyle/>
          <a:p>
            <a:r>
              <a:rPr lang="en-CA" sz="5400" dirty="0" smtClean="0"/>
              <a:t>Please complete survey</a:t>
            </a:r>
            <a:endParaRPr lang="en-CA" sz="5400" dirty="0"/>
          </a:p>
        </p:txBody>
      </p:sp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0" y="5238750"/>
            <a:ext cx="2476500" cy="161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2060848"/>
            <a:ext cx="8640960" cy="3653760"/>
          </a:xfrm>
        </p:spPr>
        <p:txBody>
          <a:bodyPr/>
          <a:lstStyle/>
          <a:p>
            <a:r>
              <a:rPr lang="en-CA" sz="4000" dirty="0" smtClean="0">
                <a:hlinkClick r:id="rId3"/>
              </a:rPr>
              <a:t>http://abelearn.wikispaces.com</a:t>
            </a:r>
            <a:endParaRPr lang="en-CA" sz="4000" dirty="0" smtClean="0"/>
          </a:p>
          <a:p>
            <a:endParaRPr lang="en-CA" sz="4000" dirty="0" smtClean="0"/>
          </a:p>
          <a:p>
            <a:pPr lvl="1"/>
            <a:endParaRPr lang="en-CA" dirty="0" smtClean="0"/>
          </a:p>
          <a:p>
            <a:pPr lvl="1"/>
            <a:endParaRPr lang="en-CA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CA" dirty="0" smtClean="0">
                <a:effectLst/>
              </a:rPr>
              <a:t>Thank you</a:t>
            </a:r>
            <a:endParaRPr lang="en-CA" dirty="0">
              <a:effectLst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endParaRPr lang="en-CA" sz="3200" dirty="0"/>
          </a:p>
        </p:txBody>
      </p:sp>
      <p:pic>
        <p:nvPicPr>
          <p:cNvPr id="35846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238750"/>
            <a:ext cx="2476500" cy="161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Custom 9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09DD9"/>
      </a:accent3>
      <a:accent4>
        <a:srgbClr val="10CF9B"/>
      </a:accent4>
      <a:accent5>
        <a:srgbClr val="7CCA62"/>
      </a:accent5>
      <a:accent6>
        <a:srgbClr val="A5C249"/>
      </a:accent6>
      <a:hlink>
        <a:srgbClr val="073763"/>
      </a:hlink>
      <a:folHlink>
        <a:srgbClr val="7030A0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1381</TotalTime>
  <Words>41</Words>
  <Application>Microsoft Office PowerPoint</Application>
  <PresentationFormat>On-screen Show (4:3)</PresentationFormat>
  <Paragraphs>23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Flow</vt:lpstr>
      <vt:lpstr>ABEL Moodle 2.0</vt:lpstr>
      <vt:lpstr>Moodle 2.0</vt:lpstr>
      <vt:lpstr>Moodle 1.9</vt:lpstr>
      <vt:lpstr>Please complete survey</vt:lpstr>
      <vt:lpstr>Thank you</vt:lpstr>
    </vt:vector>
  </TitlesOfParts>
  <Company>YRDSB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 Drossis</dc:creator>
  <cp:lastModifiedBy>A Drossis</cp:lastModifiedBy>
  <cp:revision>91</cp:revision>
  <dcterms:created xsi:type="dcterms:W3CDTF">2011-03-29T17:08:29Z</dcterms:created>
  <dcterms:modified xsi:type="dcterms:W3CDTF">2011-08-24T14:54:27Z</dcterms:modified>
</cp:coreProperties>
</file>